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C1C1C"/>
    <a:srgbClr val="FF00FF"/>
    <a:srgbClr val="FF9933"/>
    <a:srgbClr val="FFFF66"/>
    <a:srgbClr val="3399FF"/>
    <a:srgbClr val="CCECFF"/>
    <a:srgbClr val="FFFF99"/>
    <a:srgbClr val="FF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195" autoAdjust="0"/>
  </p:normalViewPr>
  <p:slideViewPr>
    <p:cSldViewPr>
      <p:cViewPr varScale="1">
        <p:scale>
          <a:sx n="50" d="100"/>
          <a:sy n="50" d="100"/>
        </p:scale>
        <p:origin x="2340" y="4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83" cy="493710"/>
          </a:xfrm>
          <a:prstGeom prst="rect">
            <a:avLst/>
          </a:prstGeom>
        </p:spPr>
        <p:txBody>
          <a:bodyPr vert="horz" lIns="90745" tIns="45373" rIns="90745" bIns="4537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07" y="0"/>
            <a:ext cx="2918883" cy="493710"/>
          </a:xfrm>
          <a:prstGeom prst="rect">
            <a:avLst/>
          </a:prstGeom>
        </p:spPr>
        <p:txBody>
          <a:bodyPr vert="horz" lIns="90745" tIns="45373" rIns="90745" bIns="45373" rtlCol="0"/>
          <a:lstStyle>
            <a:lvl1pPr algn="r">
              <a:defRPr sz="1200"/>
            </a:lvl1pPr>
          </a:lstStyle>
          <a:p>
            <a:fld id="{3FE47923-D574-4093-B9BF-087FEA11AA44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45" tIns="45373" rIns="90745" bIns="4537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6" y="4686302"/>
            <a:ext cx="5389554" cy="4440234"/>
          </a:xfrm>
          <a:prstGeom prst="rect">
            <a:avLst/>
          </a:prstGeom>
        </p:spPr>
        <p:txBody>
          <a:bodyPr vert="horz" lIns="90745" tIns="45373" rIns="90745" bIns="4537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27"/>
            <a:ext cx="2918883" cy="493709"/>
          </a:xfrm>
          <a:prstGeom prst="rect">
            <a:avLst/>
          </a:prstGeom>
        </p:spPr>
        <p:txBody>
          <a:bodyPr vert="horz" lIns="90745" tIns="45373" rIns="90745" bIns="4537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07" y="9371027"/>
            <a:ext cx="2918883" cy="493709"/>
          </a:xfrm>
          <a:prstGeom prst="rect">
            <a:avLst/>
          </a:prstGeom>
        </p:spPr>
        <p:txBody>
          <a:bodyPr vert="horz" lIns="90745" tIns="45373" rIns="90745" bIns="45373" rtlCol="0" anchor="b"/>
          <a:lstStyle>
            <a:lvl1pPr algn="r">
              <a:defRPr sz="1200"/>
            </a:lvl1pPr>
          </a:lstStyle>
          <a:p>
            <a:fld id="{4800748E-8FB5-4A62-95AE-CA9AF1A10F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92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0748E-8FB5-4A62-95AE-CA9AF1A10FE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81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367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101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223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164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218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995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8251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341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646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78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685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17677-0938-4910-B3DE-6882F2D338A5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3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角丸四角形 24"/>
          <p:cNvSpPr/>
          <p:nvPr/>
        </p:nvSpPr>
        <p:spPr>
          <a:xfrm>
            <a:off x="412230" y="8205282"/>
            <a:ext cx="6152943" cy="124567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100"/>
              </a:lnSpc>
            </a:pPr>
            <a:r>
              <a:rPr kumimoji="1"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 　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お申し込み・お問い合わせ先　　　　　　　　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100"/>
              </a:lnSpc>
              <a:spcBef>
                <a:spcPts val="600"/>
              </a:spcBef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滋賀県地球温暖化防止活動推進センター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100"/>
              </a:lnSpc>
              <a:spcBef>
                <a:spcPts val="600"/>
              </a:spcBef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〒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525-0066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草津市矢橋町字帰帆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2108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番地　（公財）淡海環境保全財団内</a:t>
            </a: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1269743" y="1658980"/>
            <a:ext cx="47446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エコな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食事</a:t>
            </a:r>
            <a:r>
              <a:rPr lang="ja-JP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メニューを考えよう</a:t>
            </a:r>
            <a:endParaRPr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～地球温暖化と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食べ物～</a:t>
            </a:r>
            <a:endParaRPr kumimoji="1" lang="ja-JP" altLang="en-US" sz="1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366459" y="3839756"/>
            <a:ext cx="25129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申込後お送りするパスワードにて、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いつでも実施いただけます</a:t>
            </a:r>
            <a:endParaRPr kumimoji="1" lang="ja-JP" altLang="en-US" sz="11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422420" y="2631723"/>
            <a:ext cx="4070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日々の食事や食べ物から地球温暖化問題を考え、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親子で動画を見ながら旬でおいしく、かつエコな食事メニューを考えてもらいます。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0338" y="9578647"/>
            <a:ext cx="41627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本事業は滋賀県の委託事業として実施しています。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38735" y="9119038"/>
            <a:ext cx="52283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https://www.ohmi.or.jp/ondanka/</a:t>
            </a:r>
            <a:endParaRPr kumimoji="1" lang="ja-JP" altLang="en-US" sz="1200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473" y="420289"/>
            <a:ext cx="3076486" cy="1145969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2162352" y="335713"/>
            <a:ext cx="23762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未来を考える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夏休み自由研究講座</a:t>
            </a: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564" y="6006511"/>
            <a:ext cx="1517055" cy="1365349"/>
          </a:xfrm>
          <a:prstGeom prst="rect">
            <a:avLst/>
          </a:prstGeom>
        </p:spPr>
      </p:pic>
      <p:sp>
        <p:nvSpPr>
          <p:cNvPr id="50" name="テキスト ボックス 49"/>
          <p:cNvSpPr txBox="1"/>
          <p:nvPr/>
        </p:nvSpPr>
        <p:spPr>
          <a:xfrm>
            <a:off x="764916" y="5705407"/>
            <a:ext cx="1117131" cy="548642"/>
          </a:xfrm>
          <a:prstGeom prst="wedgeEllipseCallout">
            <a:avLst>
              <a:gd name="adj1" fmla="val 35291"/>
              <a:gd name="adj2" fmla="val 75617"/>
            </a:avLst>
          </a:prstGeom>
          <a:noFill/>
          <a:ln w="12700">
            <a:solidFill>
              <a:schemeClr val="tx1"/>
            </a:solidFill>
          </a:ln>
        </p:spPr>
        <p:txBody>
          <a:bodyPr wrap="square" lIns="36000" tIns="36000" rIns="36000" bIns="36000" rtlCol="0">
            <a:normAutofit lnSpcReduction="10000"/>
          </a:bodyPr>
          <a:lstStyle/>
          <a:p>
            <a:pPr algn="ctr"/>
            <a:r>
              <a:rPr kumimoji="1" lang="ja-JP" altLang="en-US" sz="1100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オンライン</a:t>
            </a:r>
            <a:endParaRPr kumimoji="1" lang="en-US" altLang="ja-JP" sz="1100" dirty="0">
              <a:ln w="12700">
                <a:noFill/>
                <a:prstDash val="solid"/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100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講座</a:t>
            </a:r>
            <a:endParaRPr kumimoji="1" lang="ja-JP" altLang="en-US" sz="1100" dirty="0">
              <a:ln w="12700">
                <a:noFill/>
                <a:prstDash val="solid"/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925" y="2269360"/>
            <a:ext cx="2003474" cy="244556"/>
          </a:xfrm>
          <a:prstGeom prst="rect">
            <a:avLst/>
          </a:prstGeom>
        </p:spPr>
      </p:pic>
      <p:sp>
        <p:nvSpPr>
          <p:cNvPr id="53" name="テキスト ボックス 52"/>
          <p:cNvSpPr txBox="1"/>
          <p:nvPr/>
        </p:nvSpPr>
        <p:spPr>
          <a:xfrm>
            <a:off x="1422421" y="4537096"/>
            <a:ext cx="1944038" cy="1123712"/>
          </a:xfrm>
          <a:prstGeom prst="round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対象・定員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県内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小学校４～６年生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１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（先着申し込み順）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488701" y="4548160"/>
            <a:ext cx="2964635" cy="1736646"/>
          </a:xfrm>
          <a:prstGeom prst="round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lIns="36000" tIns="0" rIns="36000" bIns="0" rtlCol="0" anchor="ctr" anchorCtr="1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申込方法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講座名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「エコな食事メニューを考えよう」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と、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氏名、学年、連絡先電話番号、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住所（教材送付のため）を書いて、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ondanka@ohmi.or.jp</a:t>
            </a: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へメールでお申込みください。</a:t>
            </a:r>
          </a:p>
          <a:p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028430" y="7571287"/>
            <a:ext cx="3237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受講者には教材をお送りするとともに、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結果報告時にはプレゼントをお送りします。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197" y="3280673"/>
            <a:ext cx="2003474" cy="244556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880" y="2316732"/>
            <a:ext cx="2003474" cy="208567"/>
          </a:xfrm>
          <a:prstGeom prst="rect">
            <a:avLst/>
          </a:prstGeom>
        </p:spPr>
      </p:pic>
      <p:cxnSp>
        <p:nvCxnSpPr>
          <p:cNvPr id="4" name="直線コネクタ 3"/>
          <p:cNvCxnSpPr/>
          <p:nvPr/>
        </p:nvCxnSpPr>
        <p:spPr>
          <a:xfrm>
            <a:off x="959741" y="1730362"/>
            <a:ext cx="299184" cy="42829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H="1">
            <a:off x="5718480" y="1722655"/>
            <a:ext cx="351897" cy="4608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図 3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880" y="3298564"/>
            <a:ext cx="2003474" cy="244556"/>
          </a:xfrm>
          <a:prstGeom prst="rect">
            <a:avLst/>
          </a:prstGeom>
        </p:spPr>
      </p:pic>
      <p:sp>
        <p:nvSpPr>
          <p:cNvPr id="18" name="角丸四角形 17"/>
          <p:cNvSpPr/>
          <p:nvPr/>
        </p:nvSpPr>
        <p:spPr>
          <a:xfrm>
            <a:off x="1647564" y="3819752"/>
            <a:ext cx="4070916" cy="399259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688746" y="3835183"/>
            <a:ext cx="18283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７月下旬</a:t>
            </a:r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配信</a:t>
            </a:r>
          </a:p>
        </p:txBody>
      </p:sp>
      <p:cxnSp>
        <p:nvCxnSpPr>
          <p:cNvPr id="21" name="直線コネクタ 20"/>
          <p:cNvCxnSpPr/>
          <p:nvPr/>
        </p:nvCxnSpPr>
        <p:spPr>
          <a:xfrm>
            <a:off x="3261618" y="3879712"/>
            <a:ext cx="0" cy="299602"/>
          </a:xfrm>
          <a:prstGeom prst="line">
            <a:avLst/>
          </a:prstGeom>
          <a:ln w="1905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cxnSpLocks/>
          </p:cNvCxnSpPr>
          <p:nvPr/>
        </p:nvCxnSpPr>
        <p:spPr>
          <a:xfrm>
            <a:off x="3599035" y="4898594"/>
            <a:ext cx="2661721" cy="0"/>
          </a:xfrm>
          <a:prstGeom prst="line">
            <a:avLst/>
          </a:prstGeom>
          <a:ln w="1905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 flipV="1">
            <a:off x="1582049" y="4898594"/>
            <a:ext cx="1582570" cy="1047"/>
          </a:xfrm>
          <a:prstGeom prst="line">
            <a:avLst/>
          </a:prstGeom>
          <a:ln w="1905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円/楕円 40"/>
          <p:cNvSpPr/>
          <p:nvPr/>
        </p:nvSpPr>
        <p:spPr>
          <a:xfrm>
            <a:off x="5164584" y="335713"/>
            <a:ext cx="1152128" cy="6986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341702" y="452945"/>
            <a:ext cx="797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無 料</a:t>
            </a:r>
          </a:p>
        </p:txBody>
      </p:sp>
      <p:pic>
        <p:nvPicPr>
          <p:cNvPr id="47" name="図 4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81" y="7346600"/>
            <a:ext cx="722528" cy="738949"/>
          </a:xfrm>
          <a:prstGeom prst="rect">
            <a:avLst/>
          </a:prstGeom>
        </p:spPr>
      </p:pic>
      <p:pic>
        <p:nvPicPr>
          <p:cNvPr id="48" name="図 4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700" y="7558498"/>
            <a:ext cx="523158" cy="535048"/>
          </a:xfrm>
          <a:prstGeom prst="rect">
            <a:avLst/>
          </a:prstGeom>
        </p:spPr>
      </p:pic>
      <p:pic>
        <p:nvPicPr>
          <p:cNvPr id="49" name="図 4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075" y="8933245"/>
            <a:ext cx="1457626" cy="825072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831738" y="8911489"/>
            <a:ext cx="48540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TEL</a:t>
            </a:r>
            <a:r>
              <a:rPr lang="ja-JP" altLang="en-US" sz="1200" dirty="0"/>
              <a:t>： </a:t>
            </a:r>
            <a:r>
              <a:rPr lang="en-US" altLang="ja-JP" sz="1200" dirty="0"/>
              <a:t>077-569-5301</a:t>
            </a:r>
            <a:r>
              <a:rPr lang="ja-JP" altLang="en-US" sz="1200" dirty="0"/>
              <a:t>　　</a:t>
            </a:r>
            <a:r>
              <a:rPr lang="en-US" altLang="ja-JP" sz="1200" dirty="0"/>
              <a:t>FAX</a:t>
            </a:r>
            <a:r>
              <a:rPr lang="ja-JP" altLang="en-US" sz="1200" dirty="0"/>
              <a:t>： </a:t>
            </a:r>
            <a:r>
              <a:rPr lang="en-US" altLang="ja-JP" sz="1200" dirty="0"/>
              <a:t>077-569-5304</a:t>
            </a:r>
            <a:r>
              <a:rPr lang="ja-JP" altLang="en-US" sz="1200" dirty="0"/>
              <a:t>　　</a:t>
            </a:r>
            <a:r>
              <a:rPr lang="en-US" altLang="ja-JP" sz="1200" dirty="0"/>
              <a:t>E-mail</a:t>
            </a:r>
            <a:r>
              <a:rPr lang="ja-JP" altLang="en-US" sz="1200" dirty="0"/>
              <a:t>：</a:t>
            </a:r>
            <a:r>
              <a:rPr lang="en-US" altLang="ja-JP" sz="1200" dirty="0"/>
              <a:t>ondanka@ohmi.or.jp</a:t>
            </a:r>
            <a:endParaRPr kumimoji="1" lang="ja-JP" altLang="en-US" sz="1200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9644A43A-32C7-47E8-BAB1-1345E994379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959" y="6597587"/>
            <a:ext cx="1347797" cy="1314102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8E2F92A-8D58-44BE-9822-D16E82D501CC}"/>
              </a:ext>
            </a:extLst>
          </p:cNvPr>
          <p:cNvSpPr txBox="1"/>
          <p:nvPr/>
        </p:nvSpPr>
        <p:spPr>
          <a:xfrm>
            <a:off x="4956117" y="1154104"/>
            <a:ext cx="1676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オンライン講座</a:t>
            </a:r>
          </a:p>
        </p:txBody>
      </p:sp>
    </p:spTree>
    <p:extLst>
      <p:ext uri="{BB962C8B-B14F-4D97-AF65-F5344CB8AC3E}">
        <p14:creationId xmlns:p14="http://schemas.microsoft.com/office/powerpoint/2010/main" val="2275222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2366</TotalTime>
  <Words>220</Words>
  <Application>Microsoft Office PowerPoint</Application>
  <PresentationFormat>A4 210 x 297 mm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HGP創英角ﾎﾟｯﾌﾟ体</vt:lpstr>
      <vt:lpstr>HG丸ｺﾞｼｯｸM-PRO</vt:lpstr>
      <vt:lpstr>メイリオ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ohmi9</dc:creator>
  <cp:lastModifiedBy>公益財団法人 淡海環境保全財団</cp:lastModifiedBy>
  <cp:revision>202</cp:revision>
  <cp:lastPrinted>2022-06-27T04:35:16Z</cp:lastPrinted>
  <dcterms:created xsi:type="dcterms:W3CDTF">2013-10-18T01:25:13Z</dcterms:created>
  <dcterms:modified xsi:type="dcterms:W3CDTF">2023-06-22T09:41:36Z</dcterms:modified>
</cp:coreProperties>
</file>